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44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36" autoAdjust="0"/>
    <p:restoredTop sz="94660"/>
  </p:normalViewPr>
  <p:slideViewPr>
    <p:cSldViewPr snapToGrid="0">
      <p:cViewPr>
        <p:scale>
          <a:sx n="50" d="100"/>
          <a:sy n="50" d="100"/>
        </p:scale>
        <p:origin x="159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yID-Pro Digital" userId="7122e160fe50f7fe" providerId="LiveId" clId="{74A90374-60D0-4D5E-AA7D-92155ADC4EE0}"/>
    <pc:docChg chg="undo custSel modSld">
      <pc:chgData name="MyID-Pro Digital" userId="7122e160fe50f7fe" providerId="LiveId" clId="{74A90374-60D0-4D5E-AA7D-92155ADC4EE0}" dt="2026-03-15T08:43:55.147" v="1207" actId="14100"/>
      <pc:docMkLst>
        <pc:docMk/>
      </pc:docMkLst>
      <pc:sldChg chg="addSp delSp modSp mod">
        <pc:chgData name="MyID-Pro Digital" userId="7122e160fe50f7fe" providerId="LiveId" clId="{74A90374-60D0-4D5E-AA7D-92155ADC4EE0}" dt="2026-03-15T08:43:55.147" v="1207" actId="14100"/>
        <pc:sldMkLst>
          <pc:docMk/>
          <pc:sldMk cId="2506997015" sldId="256"/>
        </pc:sldMkLst>
        <pc:spChg chg="add del mod">
          <ac:chgData name="MyID-Pro Digital" userId="7122e160fe50f7fe" providerId="LiveId" clId="{74A90374-60D0-4D5E-AA7D-92155ADC4EE0}" dt="2026-03-15T07:52:27.593" v="33" actId="478"/>
          <ac:spMkLst>
            <pc:docMk/>
            <pc:sldMk cId="2506997015" sldId="256"/>
            <ac:spMk id="5" creationId="{9D7AF144-848C-8D57-2E76-CF8A8791FCC0}"/>
          </ac:spMkLst>
        </pc:spChg>
        <pc:spChg chg="add mod">
          <ac:chgData name="MyID-Pro Digital" userId="7122e160fe50f7fe" providerId="LiveId" clId="{74A90374-60D0-4D5E-AA7D-92155ADC4EE0}" dt="2026-03-15T08:32:47.560" v="1107" actId="164"/>
          <ac:spMkLst>
            <pc:docMk/>
            <pc:sldMk cId="2506997015" sldId="256"/>
            <ac:spMk id="9" creationId="{721FD98D-1A19-F564-25BA-BBFB350F46DB}"/>
          </ac:spMkLst>
        </pc:spChg>
        <pc:spChg chg="del">
          <ac:chgData name="MyID-Pro Digital" userId="7122e160fe50f7fe" providerId="LiveId" clId="{74A90374-60D0-4D5E-AA7D-92155ADC4EE0}" dt="2026-03-15T08:03:55.204" v="359" actId="478"/>
          <ac:spMkLst>
            <pc:docMk/>
            <pc:sldMk cId="2506997015" sldId="256"/>
            <ac:spMk id="12" creationId="{A7AF2F31-F41A-4C45-8E35-FEAC48B70382}"/>
          </ac:spMkLst>
        </pc:spChg>
        <pc:spChg chg="mod">
          <ac:chgData name="MyID-Pro Digital" userId="7122e160fe50f7fe" providerId="LiveId" clId="{74A90374-60D0-4D5E-AA7D-92155ADC4EE0}" dt="2026-03-15T08:40:44.607" v="1151" actId="207"/>
          <ac:spMkLst>
            <pc:docMk/>
            <pc:sldMk cId="2506997015" sldId="256"/>
            <ac:spMk id="13" creationId="{5C24AC42-940E-483A-B8A3-873D0CF01EFA}"/>
          </ac:spMkLst>
        </pc:spChg>
        <pc:spChg chg="add mod">
          <ac:chgData name="MyID-Pro Digital" userId="7122e160fe50f7fe" providerId="LiveId" clId="{74A90374-60D0-4D5E-AA7D-92155ADC4EE0}" dt="2026-03-15T08:29:31.502" v="1019" actId="1038"/>
          <ac:spMkLst>
            <pc:docMk/>
            <pc:sldMk cId="2506997015" sldId="256"/>
            <ac:spMk id="14" creationId="{C5F5B39C-0B2D-CB89-2D17-813E10D73798}"/>
          </ac:spMkLst>
        </pc:spChg>
        <pc:spChg chg="del mod">
          <ac:chgData name="MyID-Pro Digital" userId="7122e160fe50f7fe" providerId="LiveId" clId="{74A90374-60D0-4D5E-AA7D-92155ADC4EE0}" dt="2026-03-15T08:09:09.678" v="509" actId="478"/>
          <ac:spMkLst>
            <pc:docMk/>
            <pc:sldMk cId="2506997015" sldId="256"/>
            <ac:spMk id="15" creationId="{20BDB9F8-6074-4556-A2B6-4495132EFF2F}"/>
          </ac:spMkLst>
        </pc:spChg>
        <pc:spChg chg="add del">
          <ac:chgData name="MyID-Pro Digital" userId="7122e160fe50f7fe" providerId="LiveId" clId="{74A90374-60D0-4D5E-AA7D-92155ADC4EE0}" dt="2026-03-15T08:15:39.859" v="643" actId="22"/>
          <ac:spMkLst>
            <pc:docMk/>
            <pc:sldMk cId="2506997015" sldId="256"/>
            <ac:spMk id="17" creationId="{58B72E7E-8D2C-207C-37BD-655877380EAC}"/>
          </ac:spMkLst>
        </pc:spChg>
        <pc:spChg chg="add del mod">
          <ac:chgData name="MyID-Pro Digital" userId="7122e160fe50f7fe" providerId="LiveId" clId="{74A90374-60D0-4D5E-AA7D-92155ADC4EE0}" dt="2026-03-15T08:21:51.392" v="793" actId="478"/>
          <ac:spMkLst>
            <pc:docMk/>
            <pc:sldMk cId="2506997015" sldId="256"/>
            <ac:spMk id="19" creationId="{8F1DCC01-31FD-4904-63F9-7F51C374A0D1}"/>
          </ac:spMkLst>
        </pc:spChg>
        <pc:spChg chg="mod">
          <ac:chgData name="MyID-Pro Digital" userId="7122e160fe50f7fe" providerId="LiveId" clId="{74A90374-60D0-4D5E-AA7D-92155ADC4EE0}" dt="2026-03-15T08:33:01.266" v="1136" actId="1035"/>
          <ac:spMkLst>
            <pc:docMk/>
            <pc:sldMk cId="2506997015" sldId="256"/>
            <ac:spMk id="20" creationId="{DB0F8F5E-A8DB-4092-8D5D-3DBC3D5A6994}"/>
          </ac:spMkLst>
        </pc:spChg>
        <pc:spChg chg="mod ord">
          <ac:chgData name="MyID-Pro Digital" userId="7122e160fe50f7fe" providerId="LiveId" clId="{74A90374-60D0-4D5E-AA7D-92155ADC4EE0}" dt="2026-03-15T08:28:06.213" v="993" actId="555"/>
          <ac:spMkLst>
            <pc:docMk/>
            <pc:sldMk cId="2506997015" sldId="256"/>
            <ac:spMk id="24" creationId="{BB5E01C2-93A2-418A-B8C6-C0891E5B23C4}"/>
          </ac:spMkLst>
        </pc:spChg>
        <pc:spChg chg="mod">
          <ac:chgData name="MyID-Pro Digital" userId="7122e160fe50f7fe" providerId="LiveId" clId="{74A90374-60D0-4D5E-AA7D-92155ADC4EE0}" dt="2026-03-15T08:31:33.913" v="1065" actId="20577"/>
          <ac:spMkLst>
            <pc:docMk/>
            <pc:sldMk cId="2506997015" sldId="256"/>
            <ac:spMk id="29" creationId="{08F00110-4FEC-43E6-ADE0-895D4B9CAB54}"/>
          </ac:spMkLst>
        </pc:spChg>
        <pc:grpChg chg="add mod">
          <ac:chgData name="MyID-Pro Digital" userId="7122e160fe50f7fe" providerId="LiveId" clId="{74A90374-60D0-4D5E-AA7D-92155ADC4EE0}" dt="2026-03-15T08:33:01.266" v="1136" actId="1035"/>
          <ac:grpSpMkLst>
            <pc:docMk/>
            <pc:sldMk cId="2506997015" sldId="256"/>
            <ac:grpSpMk id="21" creationId="{A428C0C6-6FFD-554B-68C5-17E2AE11AFFC}"/>
          </ac:grpSpMkLst>
        </pc:grpChg>
        <pc:picChg chg="add del mod ord">
          <ac:chgData name="MyID-Pro Digital" userId="7122e160fe50f7fe" providerId="LiveId" clId="{74A90374-60D0-4D5E-AA7D-92155ADC4EE0}" dt="2026-03-15T08:41:05.189" v="1163" actId="1035"/>
          <ac:picMkLst>
            <pc:docMk/>
            <pc:sldMk cId="2506997015" sldId="256"/>
            <ac:picMk id="6" creationId="{2A77DA11-515F-4F68-B77A-2EA00D90D53A}"/>
          </ac:picMkLst>
        </pc:picChg>
        <pc:picChg chg="add mod">
          <ac:chgData name="MyID-Pro Digital" userId="7122e160fe50f7fe" providerId="LiveId" clId="{74A90374-60D0-4D5E-AA7D-92155ADC4EE0}" dt="2026-03-15T08:43:55.147" v="1207" actId="14100"/>
          <ac:picMkLst>
            <pc:docMk/>
            <pc:sldMk cId="2506997015" sldId="256"/>
            <ac:picMk id="8" creationId="{1C5C350C-1E33-4AF6-3716-9C5BC88863C4}"/>
          </ac:picMkLst>
        </pc:picChg>
        <pc:picChg chg="mod ord modCrop">
          <ac:chgData name="MyID-Pro Digital" userId="7122e160fe50f7fe" providerId="LiveId" clId="{74A90374-60D0-4D5E-AA7D-92155ADC4EE0}" dt="2026-03-15T08:32:47.560" v="1107" actId="164"/>
          <ac:picMkLst>
            <pc:docMk/>
            <pc:sldMk cId="2506997015" sldId="256"/>
            <ac:picMk id="10" creationId="{6F3631EA-A11B-4A60-87A2-DCF85340C7DE}"/>
          </ac:picMkLst>
        </pc:picChg>
      </pc:sldChg>
      <pc:sldChg chg="modSp mod">
        <pc:chgData name="MyID-Pro Digital" userId="7122e160fe50f7fe" providerId="LiveId" clId="{74A90374-60D0-4D5E-AA7D-92155ADC4EE0}" dt="2026-03-15T08:43:11.263" v="1205" actId="1035"/>
        <pc:sldMkLst>
          <pc:docMk/>
          <pc:sldMk cId="154162857" sldId="257"/>
        </pc:sldMkLst>
        <pc:spChg chg="mod">
          <ac:chgData name="MyID-Pro Digital" userId="7122e160fe50f7fe" providerId="LiveId" clId="{74A90374-60D0-4D5E-AA7D-92155ADC4EE0}" dt="2026-03-15T08:43:11.263" v="1205" actId="1035"/>
          <ac:spMkLst>
            <pc:docMk/>
            <pc:sldMk cId="154162857" sldId="257"/>
            <ac:spMk id="10" creationId="{7D211DB3-4D59-43B9-970E-1BC557516E84}"/>
          </ac:spMkLst>
        </pc:spChg>
        <pc:picChg chg="mod modCrop">
          <ac:chgData name="MyID-Pro Digital" userId="7122e160fe50f7fe" providerId="LiveId" clId="{74A90374-60D0-4D5E-AA7D-92155ADC4EE0}" dt="2026-03-15T08:43:11.263" v="1205" actId="1035"/>
          <ac:picMkLst>
            <pc:docMk/>
            <pc:sldMk cId="154162857" sldId="257"/>
            <ac:picMk id="9" creationId="{8D77C7BC-A022-46FE-9B7C-A5CC54AE94E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FFB59-A63D-491A-968B-C22526CA90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D8ADDA-6B54-4C41-AE2E-A65D11BF7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629099-5078-4FB8-A958-BDC0B6B9E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8C68-87F8-4449-93F2-0CCE095C7A8C}" type="datetimeFigureOut">
              <a:rPr lang="ms-MY" smtClean="0"/>
              <a:t>15/03/2026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769FE4-4729-47FA-B07D-FC2603E32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C4972F-8DF0-40F2-B7D7-7BED457CB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DCCB-0B4F-4B83-B203-C24F677940D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024312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82F7C-1B7C-42E0-AC87-CC69A2EC5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E2B123-B548-4396-8CE5-09D093F8F7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3D58F4-5D5C-4C93-AFB3-6CD132D5A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8C68-87F8-4449-93F2-0CCE095C7A8C}" type="datetimeFigureOut">
              <a:rPr lang="ms-MY" smtClean="0"/>
              <a:t>15/03/2026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C2C2A5-007A-4092-816B-E986B3802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616169-71AE-45AF-9932-E91F6B815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DCCB-0B4F-4B83-B203-C24F677940D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67358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2FDC6B-3234-45EF-8382-9DCB8DDE9D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CCE030-6432-46B1-856A-F33ACC059C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2E990-9E43-4956-8564-29358ACED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8C68-87F8-4449-93F2-0CCE095C7A8C}" type="datetimeFigureOut">
              <a:rPr lang="ms-MY" smtClean="0"/>
              <a:t>15/03/2026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C66-461A-439E-8BBD-1E4A2987D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22F00-A629-4183-B89C-6D8CA5F11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DCCB-0B4F-4B83-B203-C24F677940D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675858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D6991-0884-40A5-B475-766E3B12A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EEDDD-188D-4323-802D-28EDC90AEA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28F384-F49F-4D2E-A93B-48915364A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8C68-87F8-4449-93F2-0CCE095C7A8C}" type="datetimeFigureOut">
              <a:rPr lang="ms-MY" smtClean="0"/>
              <a:t>15/03/2026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549E6D-6A2D-41F7-8D5F-522233B64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CEFFC-2721-45A6-8408-2405067F5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DCCB-0B4F-4B83-B203-C24F677940D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35466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35009-42DA-4504-B71A-DC6B63A4A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DCB10A-15E9-4869-BD00-D468A12546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FD6377-6012-4B85-BE56-6AAF75F6D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8C68-87F8-4449-93F2-0CCE095C7A8C}" type="datetimeFigureOut">
              <a:rPr lang="ms-MY" smtClean="0"/>
              <a:t>15/03/2026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DB591E-A656-4633-9D46-BCDB1D2AC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8B21A-0BAF-4127-8215-15EBFF5F7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DCCB-0B4F-4B83-B203-C24F677940D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206408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367F6-BDFA-403E-BA4D-C4C63EE34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49E8D-F50B-4FC3-B294-ED7A5A44D7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04DF8A-4FEC-4C94-A3D3-BB71D327A3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2ABD2-DD31-496B-A32A-BD6ABBD6D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8C68-87F8-4449-93F2-0CCE095C7A8C}" type="datetimeFigureOut">
              <a:rPr lang="ms-MY" smtClean="0"/>
              <a:t>15/03/2026</a:t>
            </a:fld>
            <a:endParaRPr lang="ms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678CF8-D504-4837-92EB-39C6FA9EA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8ED4DA-07D0-47C2-8670-57C6F47D6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DCCB-0B4F-4B83-B203-C24F677940D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638306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97D2C-74F8-43D1-BB9D-B0399FE3A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85DA85-8B5D-4FA4-B462-0D6316BD9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324389-9161-4BD5-B6FD-0A7E8497F4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0249DD-E89E-433C-888E-2FDF1D5631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0214CC-7FD7-4183-AB88-4749DDE821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BECBAB-7CCB-490C-8652-6E53C1823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8C68-87F8-4449-93F2-0CCE095C7A8C}" type="datetimeFigureOut">
              <a:rPr lang="ms-MY" smtClean="0"/>
              <a:t>15/03/2026</a:t>
            </a:fld>
            <a:endParaRPr lang="ms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BB5798-6522-40E2-B482-5B1B5750A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C001CE-5BA5-4DFD-9BDC-243B3E038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DCCB-0B4F-4B83-B203-C24F677940D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495112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7F499-2213-4B5E-A8AD-940DA256B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569DA-A5AC-45E4-ACB9-67F61EE5C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8C68-87F8-4449-93F2-0CCE095C7A8C}" type="datetimeFigureOut">
              <a:rPr lang="ms-MY" smtClean="0"/>
              <a:t>15/03/2026</a:t>
            </a:fld>
            <a:endParaRPr lang="ms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3E7A50-F9AA-4519-B02A-00DA6AE76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ADA890-E98C-4BF6-BFA9-28D012007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DCCB-0B4F-4B83-B203-C24F677940D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564387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02D684-A14B-4E50-A633-E9CD24CD5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8C68-87F8-4449-93F2-0CCE095C7A8C}" type="datetimeFigureOut">
              <a:rPr lang="ms-MY" smtClean="0"/>
              <a:t>15/03/2026</a:t>
            </a:fld>
            <a:endParaRPr lang="ms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336CA3-918E-4652-9F2C-D8FE30154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8F1530-CC01-48EB-B7CF-43770B450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DCCB-0B4F-4B83-B203-C24F677940D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344694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00EF3-9CAF-4977-B3D2-47E2C1DE1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88EB6-1DCC-4F58-BD8B-3C630CC3B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9C0551-B8A2-46B8-8DCC-CA71966D08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7CF7B4-7B11-4167-8BC8-08A601452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8C68-87F8-4449-93F2-0CCE095C7A8C}" type="datetimeFigureOut">
              <a:rPr lang="ms-MY" smtClean="0"/>
              <a:t>15/03/2026</a:t>
            </a:fld>
            <a:endParaRPr lang="ms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0EB901-8A29-4F59-A024-A222B82B2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616C9A-2649-403C-AB0E-BFC2C63C9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DCCB-0B4F-4B83-B203-C24F677940D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176617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069B1-C0C5-42C3-ADA4-C0D25DF1C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37725B-35EA-4805-B6D7-6F710B31BC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ms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DB5FED-455D-4633-BA74-4857B1772F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7C7548-1A14-4885-88F6-65BF34337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8C68-87F8-4449-93F2-0CCE095C7A8C}" type="datetimeFigureOut">
              <a:rPr lang="ms-MY" smtClean="0"/>
              <a:t>15/03/2026</a:t>
            </a:fld>
            <a:endParaRPr lang="ms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4E6F44-4B7B-43FD-8B6B-22FDA0184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9B81A4-B211-4F87-B27B-803C3270F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DCCB-0B4F-4B83-B203-C24F677940D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685153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81CE1B-8D26-4CA1-B7A9-CB47D482C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AF821B-F1FC-4E84-8F7F-FF4380A387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43EB1-FFED-44D0-86EE-01CE48F691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A8C68-87F8-4449-93F2-0CCE095C7A8C}" type="datetimeFigureOut">
              <a:rPr lang="ms-MY" smtClean="0"/>
              <a:t>15/03/2026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7710FD-DD23-430E-BBDE-74AA8CE5DA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AB2CB-6060-4473-8844-5F07E27870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3DCCB-0B4F-4B83-B203-C24F677940D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221728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ubtitle 2">
            <a:extLst>
              <a:ext uri="{FF2B5EF4-FFF2-40B4-BE49-F238E27FC236}">
                <a16:creationId xmlns:a16="http://schemas.microsoft.com/office/drawing/2014/main" id="{08F00110-4FEC-43E6-ADE0-895D4B9CAB54}"/>
              </a:ext>
            </a:extLst>
          </p:cNvPr>
          <p:cNvSpPr txBox="1">
            <a:spLocks/>
          </p:cNvSpPr>
          <p:nvPr/>
        </p:nvSpPr>
        <p:spPr>
          <a:xfrm>
            <a:off x="649712" y="5379958"/>
            <a:ext cx="5203083" cy="110799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rtlCol="0" anchor="b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  <a:tabLst>
                <a:tab pos="685800" algn="l"/>
              </a:tabLst>
            </a:pPr>
            <a:r>
              <a:rPr lang="ms-MY" sz="2200" dirty="0">
                <a:solidFill>
                  <a:schemeClr val="tx1"/>
                </a:solidFill>
                <a:latin typeface="+mj-lt"/>
                <a:ea typeface="Calibri Light" panose="020F0302020204030204" pitchFamily="34" charset="0"/>
                <a:cs typeface="Courier New" panose="02070309020205020404" pitchFamily="49" charset="0"/>
              </a:rPr>
              <a:t>HP   	</a:t>
            </a:r>
            <a:r>
              <a:rPr lang="ms-MY" sz="2200" dirty="0">
                <a:solidFill>
                  <a:schemeClr val="tx1"/>
                </a:solidFill>
                <a:latin typeface="+mj-lt"/>
                <a:ea typeface="Calibri Light" panose="020F0302020204030204" pitchFamily="34" charset="0"/>
                <a:cs typeface="Calibri Light" panose="020F0302020204030204" pitchFamily="34" charset="0"/>
              </a:rPr>
              <a:t>+60.14.9666.950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tabLst>
                <a:tab pos="685800" algn="l"/>
              </a:tabLst>
            </a:pPr>
            <a:r>
              <a:rPr lang="ms-MY" sz="2200" dirty="0">
                <a:solidFill>
                  <a:schemeClr val="tx1"/>
                </a:solidFill>
                <a:latin typeface="+mj-lt"/>
                <a:ea typeface="Calibri Light" panose="020F0302020204030204" pitchFamily="34" charset="0"/>
                <a:cs typeface="Courier New" panose="02070309020205020404" pitchFamily="49" charset="0"/>
              </a:rPr>
              <a:t>Emel 	</a:t>
            </a:r>
            <a:r>
              <a:rPr lang="ms-MY" sz="2200" dirty="0">
                <a:solidFill>
                  <a:schemeClr val="tx1"/>
                </a:solidFill>
                <a:latin typeface="+mj-lt"/>
                <a:ea typeface="Calibri Light" panose="020F0302020204030204" pitchFamily="34" charset="0"/>
                <a:cs typeface="Calibri Light" panose="020F0302020204030204" pitchFamily="34" charset="0"/>
              </a:rPr>
              <a:t>sia@myidprodigital.com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tabLst>
                <a:tab pos="685800" algn="l"/>
              </a:tabLst>
            </a:pPr>
            <a:r>
              <a:rPr lang="ms-MY" sz="2200" dirty="0">
                <a:solidFill>
                  <a:schemeClr val="tx1"/>
                </a:solidFill>
                <a:latin typeface="+mj-lt"/>
                <a:ea typeface="Calibri Light" panose="020F0302020204030204" pitchFamily="34" charset="0"/>
                <a:cs typeface="Courier New" panose="02070309020205020404" pitchFamily="49" charset="0"/>
              </a:rPr>
              <a:t>Web  	</a:t>
            </a:r>
            <a:r>
              <a:rPr lang="ms-MY" sz="2200" dirty="0">
                <a:solidFill>
                  <a:schemeClr val="tx1"/>
                </a:solidFill>
                <a:latin typeface="+mj-lt"/>
                <a:ea typeface="Calibri Light" panose="020F0302020204030204" pitchFamily="34" charset="0"/>
                <a:cs typeface="Calibri Light" panose="020F0302020204030204" pitchFamily="34" charset="0"/>
              </a:rPr>
              <a:t>www.myidprodigital.com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B0F8F5E-A8DB-4092-8D5D-3DBC3D5A6994}"/>
              </a:ext>
            </a:extLst>
          </p:cNvPr>
          <p:cNvSpPr txBox="1"/>
          <p:nvPr/>
        </p:nvSpPr>
        <p:spPr>
          <a:xfrm>
            <a:off x="649712" y="2906543"/>
            <a:ext cx="6641357" cy="180439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noAutofit/>
          </a:bodyPr>
          <a:lstStyle/>
          <a:p>
            <a:r>
              <a:rPr lang="ms-MY" sz="4400" b="1" dirty="0">
                <a:latin typeface="+mj-lt"/>
                <a:ea typeface="Calibri Light" panose="020F0302020204030204" pitchFamily="34" charset="0"/>
                <a:cs typeface="Calibri Light" panose="020F0302020204030204" pitchFamily="34" charset="0"/>
              </a:rPr>
              <a:t>MD SHAHZAR IDRIS</a:t>
            </a:r>
            <a:br>
              <a:rPr lang="ms-MY" sz="1200" b="1" dirty="0">
                <a:latin typeface="+mj-lt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ms-MY" sz="2400" i="1" dirty="0">
                <a:latin typeface="+mj-lt"/>
                <a:ea typeface="Calibri Light" panose="020F0302020204030204" pitchFamily="34" charset="0"/>
                <a:cs typeface="Calibri Light" panose="020F0302020204030204" pitchFamily="34" charset="0"/>
              </a:rPr>
              <a:t>Strategic Integration Agent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C24AC42-940E-483A-B8A3-873D0CF01EFA}"/>
              </a:ext>
            </a:extLst>
          </p:cNvPr>
          <p:cNvSpPr txBox="1"/>
          <p:nvPr/>
        </p:nvSpPr>
        <p:spPr>
          <a:xfrm>
            <a:off x="8534399" y="542592"/>
            <a:ext cx="2938197" cy="360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anchor="ctr">
            <a:noAutofit/>
          </a:bodyPr>
          <a:lstStyle/>
          <a:p>
            <a:pPr algn="ctr"/>
            <a:r>
              <a:rPr lang="ms-MY" sz="1600" i="1" spc="6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NO.: 00B14/C01</a:t>
            </a:r>
          </a:p>
        </p:txBody>
      </p:sp>
      <p:pic>
        <p:nvPicPr>
          <p:cNvPr id="8" name="Picture 7" descr="A white rectangular sign with blue and red text&#10;&#10;AI-generated content may be incorrect.">
            <a:extLst>
              <a:ext uri="{FF2B5EF4-FFF2-40B4-BE49-F238E27FC236}">
                <a16:creationId xmlns:a16="http://schemas.microsoft.com/office/drawing/2014/main" id="{1C5C350C-1E33-4AF6-3716-9C5BC88863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472" y="247422"/>
            <a:ext cx="2431578" cy="2160000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A428C0C6-6FFD-554B-68C5-17E2AE11AFFC}"/>
              </a:ext>
            </a:extLst>
          </p:cNvPr>
          <p:cNvGrpSpPr/>
          <p:nvPr/>
        </p:nvGrpSpPr>
        <p:grpSpPr>
          <a:xfrm>
            <a:off x="7597988" y="2967503"/>
            <a:ext cx="3874608" cy="1060280"/>
            <a:chOff x="7597988" y="3434863"/>
            <a:chExt cx="3874608" cy="1060280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6F3631EA-A11B-4A60-87A2-DCF85340C7D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9900" r="7165" b="30401"/>
            <a:stretch/>
          </p:blipFill>
          <p:spPr>
            <a:xfrm>
              <a:off x="8345903" y="3434863"/>
              <a:ext cx="3126693" cy="631390"/>
            </a:xfrm>
            <a:prstGeom prst="rect">
              <a:avLst/>
            </a:prstGeom>
          </p:spPr>
        </p:pic>
        <p:sp>
          <p:nvSpPr>
            <p:cNvPr id="9" name="Subtitle 2">
              <a:extLst>
                <a:ext uri="{FF2B5EF4-FFF2-40B4-BE49-F238E27FC236}">
                  <a16:creationId xmlns:a16="http://schemas.microsoft.com/office/drawing/2014/main" id="{721FD98D-1A19-F564-25BA-BBFB350F46DB}"/>
                </a:ext>
              </a:extLst>
            </p:cNvPr>
            <p:cNvSpPr txBox="1">
              <a:spLocks/>
            </p:cNvSpPr>
            <p:nvPr/>
          </p:nvSpPr>
          <p:spPr>
            <a:xfrm>
              <a:off x="7597988" y="4125811"/>
              <a:ext cx="3874608" cy="36933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rtlCol="0" anchor="b">
              <a:sp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ts val="0"/>
                </a:spcBef>
              </a:pPr>
              <a:r>
                <a:rPr lang="ms-MY" sz="1800" b="1" i="1" dirty="0">
                  <a:solidFill>
                    <a:schemeClr val="tx1"/>
                  </a:solidFill>
                  <a:latin typeface="+mj-lt"/>
                  <a:ea typeface="Calibri Light" panose="020F0302020204030204" pitchFamily="34" charset="0"/>
                  <a:cs typeface="Calibri Light" panose="020F0302020204030204" pitchFamily="34" charset="0"/>
                </a:rPr>
                <a:t>Strategic Integration Partner</a:t>
              </a: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2A77DA11-515F-4F68-B77A-2EA00D90D53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2596" y="1063416"/>
            <a:ext cx="1080000" cy="10800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5F5B39C-0B2D-CB89-2D17-813E10D73798}"/>
              </a:ext>
            </a:extLst>
          </p:cNvPr>
          <p:cNvSpPr txBox="1"/>
          <p:nvPr/>
        </p:nvSpPr>
        <p:spPr>
          <a:xfrm>
            <a:off x="2935961" y="542592"/>
            <a:ext cx="549530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s-MY" sz="480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MY ID Pro </a:t>
            </a:r>
            <a:br>
              <a:rPr lang="ms-MY" sz="480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ms-MY" sz="480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Digital Agency</a:t>
            </a:r>
            <a:endParaRPr lang="ms-MY" sz="600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BB5E01C2-93A2-418A-B8C6-C0891E5B23C4}"/>
              </a:ext>
            </a:extLst>
          </p:cNvPr>
          <p:cNvSpPr txBox="1">
            <a:spLocks/>
          </p:cNvSpPr>
          <p:nvPr/>
        </p:nvSpPr>
        <p:spPr>
          <a:xfrm>
            <a:off x="5977287" y="4995238"/>
            <a:ext cx="5495309" cy="149271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rtlCol="0" anchor="b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ms-MY" b="1" dirty="0">
                <a:solidFill>
                  <a:schemeClr val="tx1"/>
                </a:solidFill>
                <a:latin typeface="+mj-lt"/>
                <a:ea typeface="Calibri Light" panose="020F0302020204030204" pitchFamily="34" charset="0"/>
                <a:cs typeface="Calibri Light" panose="020F0302020204030204" pitchFamily="34" charset="0"/>
              </a:rPr>
              <a:t>MY ID PRO DIGITAL AGENCY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ms-MY" sz="1200" i="1" dirty="0">
                <a:solidFill>
                  <a:schemeClr val="tx1"/>
                </a:solidFill>
                <a:latin typeface="+mj-lt"/>
                <a:ea typeface="Calibri Light" panose="020F0302020204030204" pitchFamily="34" charset="0"/>
                <a:cs typeface="Calibri Light" panose="020F0302020204030204" pitchFamily="34" charset="0"/>
              </a:rPr>
              <a:t>(SSM Registration No.: IP0606816H / 202503078803)</a:t>
            </a:r>
            <a:endParaRPr lang="en-MY" sz="1200" i="1" dirty="0">
              <a:solidFill>
                <a:schemeClr val="tx1"/>
              </a:solidFill>
              <a:latin typeface="+mj-lt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ms-MY" sz="1800" dirty="0">
                <a:solidFill>
                  <a:schemeClr val="tx1"/>
                </a:solidFill>
                <a:latin typeface="+mj-lt"/>
                <a:ea typeface="Calibri Light" panose="020F0302020204030204" pitchFamily="34" charset="0"/>
                <a:cs typeface="Calibri Light" panose="020F0302020204030204" pitchFamily="34" charset="0"/>
              </a:rPr>
              <a:t>Suite 4801-1-1, Block C, CBD Perdana 1 </a:t>
            </a:r>
            <a:br>
              <a:rPr lang="ms-MY" sz="1800" dirty="0">
                <a:solidFill>
                  <a:schemeClr val="tx1"/>
                </a:solidFill>
                <a:latin typeface="+mj-lt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ms-MY" sz="1800" dirty="0">
                <a:solidFill>
                  <a:schemeClr val="tx1"/>
                </a:solidFill>
                <a:latin typeface="+mj-lt"/>
                <a:ea typeface="Calibri Light" panose="020F0302020204030204" pitchFamily="34" charset="0"/>
                <a:cs typeface="Calibri Light" panose="020F0302020204030204" pitchFamily="34" charset="0"/>
              </a:rPr>
              <a:t>Persiaran Flora, Off Persiaran Multimedia </a:t>
            </a:r>
            <a:br>
              <a:rPr lang="ms-MY" sz="1800" dirty="0">
                <a:solidFill>
                  <a:schemeClr val="tx1"/>
                </a:solidFill>
                <a:latin typeface="+mj-lt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ms-MY" sz="1800" dirty="0">
                <a:solidFill>
                  <a:schemeClr val="tx1"/>
                </a:solidFill>
                <a:latin typeface="+mj-lt"/>
                <a:ea typeface="Calibri Light" panose="020F0302020204030204" pitchFamily="34" charset="0"/>
                <a:cs typeface="Calibri Light" panose="020F0302020204030204" pitchFamily="34" charset="0"/>
              </a:rPr>
              <a:t>63000 Cyberjaya, Selangor, MALAYSIA</a:t>
            </a:r>
          </a:p>
        </p:txBody>
      </p:sp>
    </p:spTree>
    <p:extLst>
      <p:ext uri="{BB962C8B-B14F-4D97-AF65-F5344CB8AC3E}">
        <p14:creationId xmlns:p14="http://schemas.microsoft.com/office/powerpoint/2010/main" val="2506997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D1FA4F6-CB18-4690-95A2-77087131ED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7376" y="1188176"/>
            <a:ext cx="3777031" cy="36576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108125C-2769-41B1-894B-D1963DF888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024" y="1188176"/>
            <a:ext cx="3657600" cy="36576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D77C7BC-A022-46FE-9B7C-A5CC54AE94E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06" b="16177"/>
          <a:stretch/>
        </p:blipFill>
        <p:spPr>
          <a:xfrm>
            <a:off x="4937125" y="5541345"/>
            <a:ext cx="2419351" cy="109728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D211DB3-4D59-43B9-970E-1BC557516E84}"/>
              </a:ext>
            </a:extLst>
          </p:cNvPr>
          <p:cNvSpPr txBox="1"/>
          <p:nvPr/>
        </p:nvSpPr>
        <p:spPr>
          <a:xfrm>
            <a:off x="0" y="5546362"/>
            <a:ext cx="1219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b="1" i="1" dirty="0"/>
              <a:t>Wakil Rasmi Pelaksana MSSB MyID Pro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C187BF7-155F-45A5-BF09-C7CBD9152F13}"/>
              </a:ext>
            </a:extLst>
          </p:cNvPr>
          <p:cNvSpPr txBox="1"/>
          <p:nvPr/>
        </p:nvSpPr>
        <p:spPr>
          <a:xfrm>
            <a:off x="1" y="1"/>
            <a:ext cx="12191999" cy="7239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normAutofit/>
          </a:bodyPr>
          <a:lstStyle/>
          <a:p>
            <a:pPr algn="ctr"/>
            <a:r>
              <a:rPr lang="ms-MY" sz="1400" b="1" spc="300" dirty="0">
                <a:solidFill>
                  <a:schemeClr val="bg1"/>
                </a:solidFill>
              </a:rPr>
              <a:t>MYIDPRO OOB14/C01 MSSB | PT SRI DINISTRIWARDANA RESOURCES [003648897A / 202403247936]</a:t>
            </a:r>
          </a:p>
        </p:txBody>
      </p:sp>
    </p:spTree>
    <p:extLst>
      <p:ext uri="{BB962C8B-B14F-4D97-AF65-F5344CB8AC3E}">
        <p14:creationId xmlns:p14="http://schemas.microsoft.com/office/powerpoint/2010/main" val="154162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2616</TotalTime>
  <Words>97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MyID-Pro Digital</dc:creator>
  <cp:lastModifiedBy>MyID-Pro Digital</cp:lastModifiedBy>
  <cp:revision>16</cp:revision>
  <dcterms:created xsi:type="dcterms:W3CDTF">2025-10-23T15:38:25Z</dcterms:created>
  <dcterms:modified xsi:type="dcterms:W3CDTF">2026-03-15T08:43:59Z</dcterms:modified>
</cp:coreProperties>
</file>